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6" r:id="rId1"/>
  </p:sldMasterIdLst>
  <p:notesMasterIdLst>
    <p:notesMasterId r:id="rId3"/>
  </p:notesMasterIdLst>
  <p:sldIdLst>
    <p:sldId id="260" r:id="rId2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1341" autoAdjust="0"/>
  </p:normalViewPr>
  <p:slideViewPr>
    <p:cSldViewPr snapToGrid="0">
      <p:cViewPr varScale="1">
        <p:scale>
          <a:sx n="43" d="100"/>
          <a:sy n="43" d="100"/>
        </p:scale>
        <p:origin x="90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28207-54B3-4B3B-9ADE-EE13878B05E6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600C4-013C-4FA6-916B-D86F8245C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69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600C4-013C-4FA6-916B-D86F8245C10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54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14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72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475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576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71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71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04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33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48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25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57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4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79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98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684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83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D5A2461-CF39-4EBA-8F55-1375112FC4EA}" type="datetimeFigureOut">
              <a:rPr kumimoji="1" lang="ja-JP" altLang="en-US" smtClean="0"/>
              <a:t>2021/3/6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53C4AE0-20B2-42D0-A6DB-7442B02EF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575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  <p:sldLayoutId id="2147484848" r:id="rId12"/>
    <p:sldLayoutId id="2147484849" r:id="rId13"/>
    <p:sldLayoutId id="2147484850" r:id="rId14"/>
    <p:sldLayoutId id="2147484851" r:id="rId15"/>
    <p:sldLayoutId id="2147484852" r:id="rId16"/>
    <p:sldLayoutId id="21474848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kumimoji="1"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0BC84B-E8A6-46DF-8093-7D6DFE03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89" y="174672"/>
            <a:ext cx="10353761" cy="1326321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「夢の第一歩をイチから応援」</a:t>
            </a:r>
            <a:br>
              <a:rPr kumimoji="1" lang="en-US" altLang="ja-JP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kumimoji="1" lang="ja-JP" altLang="en-US" sz="3600" u="sng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チャレンジ・キッチンカー</a:t>
            </a:r>
            <a:r>
              <a:rPr kumimoji="1" lang="ja-JP" altLang="en-US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⤴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CCCDFB4-80AF-4329-9FF2-10203F42C9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966" y="2723314"/>
            <a:ext cx="2151678" cy="2441620"/>
          </a:xfr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B2CE8FF-83FA-46D5-A4A7-4657C1E1C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27" y="2081565"/>
            <a:ext cx="5094154" cy="3702881"/>
          </a:xfrm>
        </p:spPr>
        <p:txBody>
          <a:bodyPr>
            <a:normAutofit/>
          </a:bodyPr>
          <a:lstStyle/>
          <a:p>
            <a:r>
              <a:rPr lang="ja-JP" altLang="en-US" sz="1600" dirty="0"/>
              <a:t>☆</a:t>
            </a:r>
            <a:r>
              <a:rPr lang="ja-JP" altLang="en-US" sz="1600" dirty="0">
                <a:solidFill>
                  <a:srgbClr val="FFFF00"/>
                </a:solidFill>
              </a:rPr>
              <a:t>チャレンジャーに手厚いサービスで応援！！</a:t>
            </a:r>
            <a:endParaRPr lang="en-US" altLang="ja-JP" sz="1600" dirty="0">
              <a:solidFill>
                <a:srgbClr val="FFFF00"/>
              </a:solidFill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</a:rPr>
              <a:t>①</a:t>
            </a:r>
            <a:r>
              <a:rPr lang="ja-JP" altLang="en-US" sz="1600" dirty="0">
                <a:solidFill>
                  <a:schemeClr val="tx1"/>
                </a:solidFill>
              </a:rPr>
              <a:t>調理器具済みのレンタカーを用意！！</a:t>
            </a:r>
            <a:endParaRPr lang="en-US" altLang="ja-JP" sz="1600" dirty="0">
              <a:solidFill>
                <a:schemeClr val="tx1"/>
              </a:solidFill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</a:rPr>
              <a:t>装備（冷蔵庫・冷凍庫・ガス台・鉄板台・発電機）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r>
              <a:rPr lang="ja-JP" altLang="en-US" sz="1600" dirty="0">
                <a:solidFill>
                  <a:schemeClr val="tx1"/>
                </a:solidFill>
              </a:rPr>
              <a:t>②営業許可相談・開業相談</a:t>
            </a:r>
            <a:endParaRPr lang="en-US" altLang="ja-JP" sz="1600" dirty="0">
              <a:solidFill>
                <a:schemeClr val="tx1"/>
              </a:solidFill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</a:rPr>
              <a:t>③</a:t>
            </a:r>
            <a:r>
              <a:rPr lang="ja-JP" altLang="en-US" sz="1600" dirty="0">
                <a:solidFill>
                  <a:schemeClr val="tx1"/>
                </a:solidFill>
              </a:rPr>
              <a:t>出店場所やイベント情報の提供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r>
              <a:rPr lang="ja-JP" altLang="en-US" sz="1600" dirty="0">
                <a:solidFill>
                  <a:schemeClr val="tx1"/>
                </a:solidFill>
              </a:rPr>
              <a:t>④広報サポート（</a:t>
            </a:r>
            <a:r>
              <a:rPr lang="en-US" altLang="ja-JP" sz="1600" dirty="0">
                <a:solidFill>
                  <a:schemeClr val="tx1"/>
                </a:solidFill>
              </a:rPr>
              <a:t>SNS</a:t>
            </a:r>
            <a:r>
              <a:rPr lang="ja-JP" altLang="en-US" sz="1600" dirty="0">
                <a:solidFill>
                  <a:schemeClr val="tx1"/>
                </a:solidFill>
              </a:rPr>
              <a:t>等）</a:t>
            </a:r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ja-JP" altLang="en-US" sz="1600" dirty="0">
                <a:solidFill>
                  <a:schemeClr val="tx1"/>
                </a:solidFill>
              </a:rPr>
              <a:t>⑤食中毒対応保険の相談も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DB338B2-644B-4365-84F5-5EC5A2FDC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0" y="349263"/>
            <a:ext cx="1990185" cy="148498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8910420-A4EC-40A3-8981-79BAC7952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4" y="5365590"/>
            <a:ext cx="2341756" cy="109895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59CBE23-7448-463C-9BF3-B257879BA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34" y="8634"/>
            <a:ext cx="1575988" cy="1730641"/>
          </a:xfrm>
          <a:prstGeom prst="rect">
            <a:avLst/>
          </a:prstGeom>
        </p:spPr>
      </p:pic>
      <p:sp>
        <p:nvSpPr>
          <p:cNvPr id="17" name="吹き出し: 円形 16">
            <a:extLst>
              <a:ext uri="{FF2B5EF4-FFF2-40B4-BE49-F238E27FC236}">
                <a16:creationId xmlns:a16="http://schemas.microsoft.com/office/drawing/2014/main" id="{13F1CE45-B45F-44BD-A1D0-88AECC573CA6}"/>
              </a:ext>
            </a:extLst>
          </p:cNvPr>
          <p:cNvSpPr/>
          <p:nvPr/>
        </p:nvSpPr>
        <p:spPr>
          <a:xfrm>
            <a:off x="4707249" y="1952068"/>
            <a:ext cx="1806272" cy="947248"/>
          </a:xfrm>
          <a:prstGeom prst="wedgeEllipseCallout">
            <a:avLst>
              <a:gd name="adj1" fmla="val 55009"/>
              <a:gd name="adj2" fmla="val 1043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企業広告活用</a:t>
            </a:r>
          </a:p>
        </p:txBody>
      </p:sp>
      <p:sp>
        <p:nvSpPr>
          <p:cNvPr id="18" name="吹き出し: 円形 17">
            <a:extLst>
              <a:ext uri="{FF2B5EF4-FFF2-40B4-BE49-F238E27FC236}">
                <a16:creationId xmlns:a16="http://schemas.microsoft.com/office/drawing/2014/main" id="{CC17AC13-AFDD-401C-AC6E-C43FBC23C488}"/>
              </a:ext>
            </a:extLst>
          </p:cNvPr>
          <p:cNvSpPr/>
          <p:nvPr/>
        </p:nvSpPr>
        <p:spPr>
          <a:xfrm>
            <a:off x="6654667" y="1827645"/>
            <a:ext cx="2859321" cy="938978"/>
          </a:xfrm>
          <a:prstGeom prst="wedgeEllipseCallout">
            <a:avLst>
              <a:gd name="adj1" fmla="val -20516"/>
              <a:gd name="adj2" fmla="val 916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地域のイベンントなどにも！</a:t>
            </a:r>
          </a:p>
        </p:txBody>
      </p:sp>
      <p:sp>
        <p:nvSpPr>
          <p:cNvPr id="19" name="吹き出し: 円形 18">
            <a:extLst>
              <a:ext uri="{FF2B5EF4-FFF2-40B4-BE49-F238E27FC236}">
                <a16:creationId xmlns:a16="http://schemas.microsoft.com/office/drawing/2014/main" id="{E6977E0A-3EF7-43ED-B57D-69E7371FEF8B}"/>
              </a:ext>
            </a:extLst>
          </p:cNvPr>
          <p:cNvSpPr/>
          <p:nvPr/>
        </p:nvSpPr>
        <p:spPr>
          <a:xfrm>
            <a:off x="3903296" y="3360351"/>
            <a:ext cx="2351456" cy="1105325"/>
          </a:xfrm>
          <a:prstGeom prst="wedgeEllipseCallout">
            <a:avLst>
              <a:gd name="adj1" fmla="val 66605"/>
              <a:gd name="adj2" fmla="val 616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季節イベントで稼ぎたい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4C0DAED-50CF-4979-BC67-345D213F2E5D}"/>
              </a:ext>
            </a:extLst>
          </p:cNvPr>
          <p:cNvSpPr txBox="1"/>
          <p:nvPr/>
        </p:nvSpPr>
        <p:spPr>
          <a:xfrm>
            <a:off x="8420758" y="2748310"/>
            <a:ext cx="3967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☆レンタル料金☆（税込み）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＊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日コミコミ　　</a:t>
            </a:r>
            <a:r>
              <a:rPr kumimoji="1" lang="en-US" altLang="ja-JP" dirty="0"/>
              <a:t>15,000</a:t>
            </a:r>
            <a:r>
              <a:rPr kumimoji="1" lang="ja-JP" altLang="en-US" dirty="0"/>
              <a:t>円</a:t>
            </a:r>
            <a:endParaRPr kumimoji="1" lang="en-US" altLang="ja-JP" dirty="0"/>
          </a:p>
          <a:p>
            <a:r>
              <a:rPr kumimoji="1" lang="ja-JP" altLang="en-US" dirty="0"/>
              <a:t>＊１週間コミコミ　</a:t>
            </a:r>
            <a:r>
              <a:rPr kumimoji="1" lang="en-US" altLang="ja-JP" dirty="0"/>
              <a:t>55,000</a:t>
            </a:r>
            <a:r>
              <a:rPr kumimoji="1" lang="ja-JP" altLang="en-US" dirty="0"/>
              <a:t>円</a:t>
            </a:r>
            <a:endParaRPr kumimoji="1" lang="en-US" altLang="ja-JP" dirty="0"/>
          </a:p>
          <a:p>
            <a:r>
              <a:rPr kumimoji="1" lang="ja-JP" altLang="en-US" dirty="0"/>
              <a:t>＊</a:t>
            </a:r>
            <a:r>
              <a:rPr kumimoji="1" lang="en-US" altLang="ja-JP" dirty="0"/>
              <a:t>1</a:t>
            </a:r>
            <a:r>
              <a:rPr kumimoji="1" lang="ja-JP" altLang="en-US" dirty="0"/>
              <a:t>カ月コミコミ　</a:t>
            </a:r>
            <a:r>
              <a:rPr kumimoji="1" lang="en-US" altLang="ja-JP" dirty="0"/>
              <a:t>220,000</a:t>
            </a:r>
            <a:r>
              <a:rPr kumimoji="1" lang="ja-JP" altLang="en-US" dirty="0"/>
              <a:t>円</a:t>
            </a:r>
            <a:endParaRPr kumimoji="1" lang="en-US" altLang="ja-JP" dirty="0"/>
          </a:p>
          <a:p>
            <a:r>
              <a:rPr kumimoji="1" lang="ja-JP" altLang="en-US" b="1" dirty="0"/>
              <a:t>☆</a:t>
            </a:r>
            <a:r>
              <a:rPr kumimoji="1" lang="ja-JP" altLang="en-US" sz="1600" b="1" dirty="0">
                <a:solidFill>
                  <a:srgbClr val="FFC000"/>
                </a:solidFill>
              </a:rPr>
              <a:t>装備コミコミ定額でお貸します！！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＊免責補償・プロパンガス代・</a:t>
            </a:r>
            <a:endParaRPr kumimoji="1" lang="en-US" altLang="ja-JP" dirty="0"/>
          </a:p>
          <a:p>
            <a:r>
              <a:rPr kumimoji="1" lang="ja-JP" altLang="en-US" dirty="0"/>
              <a:t>発電機レンタル代は別途になります。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96A50D0-CADC-4C50-A25F-286018C566C7}"/>
              </a:ext>
            </a:extLst>
          </p:cNvPr>
          <p:cNvSpPr txBox="1"/>
          <p:nvPr/>
        </p:nvSpPr>
        <p:spPr>
          <a:xfrm>
            <a:off x="6453875" y="5648035"/>
            <a:ext cx="208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☆見学も可能です</a:t>
            </a:r>
            <a:endParaRPr kumimoji="1" lang="en-US" altLang="ja-JP" dirty="0"/>
          </a:p>
          <a:p>
            <a:r>
              <a:rPr kumimoji="1" lang="ja-JP" altLang="en-US" dirty="0"/>
              <a:t>お待ちしております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FAE48BF-9700-49ED-80B7-762A34B026D0}"/>
              </a:ext>
            </a:extLst>
          </p:cNvPr>
          <p:cNvSpPr txBox="1"/>
          <p:nvPr/>
        </p:nvSpPr>
        <p:spPr>
          <a:xfrm>
            <a:off x="4100507" y="4957141"/>
            <a:ext cx="121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QR</a:t>
            </a:r>
            <a:r>
              <a:rPr kumimoji="1" lang="ja-JP" altLang="en-US" u="sng" dirty="0"/>
              <a:t>コード</a:t>
            </a:r>
            <a:endParaRPr kumimoji="1" lang="en-US" altLang="ja-JP" u="sng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EDFB6D0-37B4-4FDA-A919-A968EF4988A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412" y="3747878"/>
            <a:ext cx="972185" cy="11811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5490119-8761-42F8-A92C-F4DDD100BCD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748" y="5759975"/>
            <a:ext cx="1000125" cy="1226185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B2A53C5-A4F1-4FA8-A825-59B043EDD9FA}"/>
              </a:ext>
            </a:extLst>
          </p:cNvPr>
          <p:cNvSpPr txBox="1"/>
          <p:nvPr/>
        </p:nvSpPr>
        <p:spPr>
          <a:xfrm>
            <a:off x="2126784" y="1474605"/>
            <a:ext cx="8165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>
                <a:solidFill>
                  <a:srgbClr val="FFFF00"/>
                </a:solidFill>
              </a:rPr>
              <a:t>※</a:t>
            </a:r>
            <a:r>
              <a:rPr kumimoji="1" lang="ja-JP" altLang="en-US" sz="1600" u="sng" dirty="0">
                <a:solidFill>
                  <a:srgbClr val="FFFF00"/>
                </a:solidFill>
              </a:rPr>
              <a:t>令和</a:t>
            </a:r>
            <a:r>
              <a:rPr kumimoji="1" lang="en-US" altLang="ja-JP" sz="1600" u="sng" dirty="0">
                <a:solidFill>
                  <a:srgbClr val="FFFF00"/>
                </a:solidFill>
              </a:rPr>
              <a:t>3</a:t>
            </a:r>
            <a:r>
              <a:rPr kumimoji="1" lang="ja-JP" altLang="en-US" sz="1600" u="sng" dirty="0">
                <a:solidFill>
                  <a:srgbClr val="FFFF00"/>
                </a:solidFill>
              </a:rPr>
              <a:t>年</a:t>
            </a:r>
            <a:r>
              <a:rPr kumimoji="1" lang="en-US" altLang="ja-JP" sz="1600" u="sng" dirty="0">
                <a:solidFill>
                  <a:srgbClr val="FFFF00"/>
                </a:solidFill>
              </a:rPr>
              <a:t>6</a:t>
            </a:r>
            <a:r>
              <a:rPr kumimoji="1" lang="ja-JP" altLang="en-US" sz="1600" u="sng" dirty="0">
                <a:solidFill>
                  <a:srgbClr val="FFFF00"/>
                </a:solidFill>
              </a:rPr>
              <a:t>月より食品衛生法改定により全国展開可能⤴ビジネスチャンスあり⤴あり⤴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237B34-100B-4515-802C-6FF5558947A7}"/>
              </a:ext>
            </a:extLst>
          </p:cNvPr>
          <p:cNvSpPr txBox="1"/>
          <p:nvPr/>
        </p:nvSpPr>
        <p:spPr>
          <a:xfrm>
            <a:off x="3250436" y="5522863"/>
            <a:ext cx="117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会社案内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3E7AD59-A656-40D5-A701-BFEFF3A41A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653" y="2135916"/>
            <a:ext cx="1191280" cy="146607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338E5A-9F9B-41AD-9751-D09F0BCE7760}"/>
              </a:ext>
            </a:extLst>
          </p:cNvPr>
          <p:cNvSpPr txBox="1"/>
          <p:nvPr/>
        </p:nvSpPr>
        <p:spPr>
          <a:xfrm>
            <a:off x="4347730" y="4640169"/>
            <a:ext cx="20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C000"/>
                </a:solidFill>
              </a:rPr>
              <a:t>キッチン装備動画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1221A7-9BEC-4571-9AF6-671BE7E30D0B}"/>
              </a:ext>
            </a:extLst>
          </p:cNvPr>
          <p:cNvSpPr txBox="1"/>
          <p:nvPr/>
        </p:nvSpPr>
        <p:spPr>
          <a:xfrm>
            <a:off x="2867404" y="5846615"/>
            <a:ext cx="2816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狭山市入間川</a:t>
            </a:r>
            <a:r>
              <a:rPr kumimoji="1" lang="en-US" altLang="ja-JP" dirty="0"/>
              <a:t>3145-4</a:t>
            </a:r>
          </a:p>
          <a:p>
            <a:r>
              <a:rPr kumimoji="1" lang="ja-JP" altLang="en-US" dirty="0"/>
              <a:t>野口自動車工業㈱</a:t>
            </a:r>
            <a:endParaRPr kumimoji="1" lang="en-US" altLang="ja-JP" dirty="0"/>
          </a:p>
          <a:p>
            <a:r>
              <a:rPr kumimoji="1" lang="en-US" altLang="ja-JP" dirty="0"/>
              <a:t>TEL:2957-7108</a:t>
            </a:r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25E321F-8422-48DC-A038-130E52B297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34" y="5009501"/>
            <a:ext cx="1000125" cy="102672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556B72B-58B8-49AC-82EF-D5E900FBB8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66694" y="5818787"/>
            <a:ext cx="942185" cy="951158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60644A6-5493-4088-9B00-FBD37C9A9FCC}"/>
              </a:ext>
            </a:extLst>
          </p:cNvPr>
          <p:cNvSpPr txBox="1"/>
          <p:nvPr/>
        </p:nvSpPr>
        <p:spPr>
          <a:xfrm>
            <a:off x="8744484" y="5365590"/>
            <a:ext cx="198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キッチンカーの詳しい情報はこちらから</a:t>
            </a:r>
            <a:r>
              <a:rPr kumimoji="1" lang="en-US" altLang="ja-JP" sz="1200" dirty="0"/>
              <a:t>QR</a:t>
            </a:r>
            <a:r>
              <a:rPr kumimoji="1" lang="ja-JP" altLang="en-US" sz="1200" dirty="0"/>
              <a:t>コードから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DDC44B3-1FC0-4E12-8782-7842B6EAA86B}"/>
              </a:ext>
            </a:extLst>
          </p:cNvPr>
          <p:cNvSpPr txBox="1"/>
          <p:nvPr/>
        </p:nvSpPr>
        <p:spPr>
          <a:xfrm>
            <a:off x="367974" y="4760599"/>
            <a:ext cx="27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C000"/>
                </a:solidFill>
              </a:rPr>
              <a:t>さあ、一歩踏み出そう⤴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B459858-8AD5-4A87-B174-147EE3AAC2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03" y="3106505"/>
            <a:ext cx="1844062" cy="209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21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版">
  <a:themeElements>
    <a:clrScheme name="石版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版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版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TM04033929[[fn=石版]]</Template>
  <TotalTime>2279</TotalTime>
  <Words>200</Words>
  <Application>Microsoft Office PowerPoint</Application>
  <PresentationFormat>ワイド画面</PresentationFormat>
  <Paragraphs>32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HGS創英角ﾎﾟｯﾌﾟ体</vt:lpstr>
      <vt:lpstr>游ゴシック</vt:lpstr>
      <vt:lpstr>Calisto MT</vt:lpstr>
      <vt:lpstr>Wingdings 2</vt:lpstr>
      <vt:lpstr>石版</vt:lpstr>
      <vt:lpstr>「夢の第一歩をイチから応援」 チャレンジ・キッチンカー⤴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月から開始 一日15,000円 一カ月22万 間55,000円 一カ月22万</dc:title>
  <dc:creator>功佑 野口</dc:creator>
  <cp:lastModifiedBy>功佑 野口</cp:lastModifiedBy>
  <cp:revision>68</cp:revision>
  <cp:lastPrinted>2021-03-06T08:54:31Z</cp:lastPrinted>
  <dcterms:created xsi:type="dcterms:W3CDTF">2021-02-05T03:47:30Z</dcterms:created>
  <dcterms:modified xsi:type="dcterms:W3CDTF">2021-03-06T08:54:38Z</dcterms:modified>
</cp:coreProperties>
</file>